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4"/>
  </p:sldMasterIdLst>
  <p:sldIdLst>
    <p:sldId id="256" r:id="rId5"/>
  </p:sldIdLst>
  <p:sldSz cx="6858000" cy="9144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2316"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F40E15A6-763F-4CA0-B822-E90430179C52}"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07E826-FC2B-458A-A5BC-3BAE4477DDC6}" type="slidenum">
              <a:rPr lang="en-US" smtClean="0"/>
              <a:t>‹#›</a:t>
            </a:fld>
            <a:endParaRPr lang="en-US"/>
          </a:p>
        </p:txBody>
      </p:sp>
    </p:spTree>
    <p:extLst>
      <p:ext uri="{BB962C8B-B14F-4D97-AF65-F5344CB8AC3E}">
        <p14:creationId xmlns:p14="http://schemas.microsoft.com/office/powerpoint/2010/main" val="3339081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40E15A6-763F-4CA0-B822-E90430179C52}"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07E826-FC2B-458A-A5BC-3BAE4477DDC6}" type="slidenum">
              <a:rPr lang="en-US" smtClean="0"/>
              <a:t>‹#›</a:t>
            </a:fld>
            <a:endParaRPr lang="en-US"/>
          </a:p>
        </p:txBody>
      </p:sp>
    </p:spTree>
    <p:extLst>
      <p:ext uri="{BB962C8B-B14F-4D97-AF65-F5344CB8AC3E}">
        <p14:creationId xmlns:p14="http://schemas.microsoft.com/office/powerpoint/2010/main" val="2704263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40E15A6-763F-4CA0-B822-E90430179C52}"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07E826-FC2B-458A-A5BC-3BAE4477DDC6}" type="slidenum">
              <a:rPr lang="en-US" smtClean="0"/>
              <a:t>‹#›</a:t>
            </a:fld>
            <a:endParaRPr lang="en-US"/>
          </a:p>
        </p:txBody>
      </p:sp>
    </p:spTree>
    <p:extLst>
      <p:ext uri="{BB962C8B-B14F-4D97-AF65-F5344CB8AC3E}">
        <p14:creationId xmlns:p14="http://schemas.microsoft.com/office/powerpoint/2010/main" val="4165356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40E15A6-763F-4CA0-B822-E90430179C52}"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07E826-FC2B-458A-A5BC-3BAE4477DDC6}" type="slidenum">
              <a:rPr lang="en-US" smtClean="0"/>
              <a:t>‹#›</a:t>
            </a:fld>
            <a:endParaRPr lang="en-US"/>
          </a:p>
        </p:txBody>
      </p:sp>
    </p:spTree>
    <p:extLst>
      <p:ext uri="{BB962C8B-B14F-4D97-AF65-F5344CB8AC3E}">
        <p14:creationId xmlns:p14="http://schemas.microsoft.com/office/powerpoint/2010/main" val="215470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0E15A6-763F-4CA0-B822-E90430179C52}" type="datetimeFigureOut">
              <a:rPr lang="en-US" smtClean="0"/>
              <a:t>5/8/2023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07E826-FC2B-458A-A5BC-3BAE4477DDC6}" type="slidenum">
              <a:rPr lang="en-US" smtClean="0"/>
              <a:t>‹#›</a:t>
            </a:fld>
            <a:endParaRPr lang="en-US"/>
          </a:p>
        </p:txBody>
      </p:sp>
    </p:spTree>
    <p:extLst>
      <p:ext uri="{BB962C8B-B14F-4D97-AF65-F5344CB8AC3E}">
        <p14:creationId xmlns:p14="http://schemas.microsoft.com/office/powerpoint/2010/main" val="4065242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40E15A6-763F-4CA0-B822-E90430179C52}" type="datetimeFigureOut">
              <a:rPr lang="en-US" smtClean="0"/>
              <a:t>5/8/2023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07E826-FC2B-458A-A5BC-3BAE4477DDC6}" type="slidenum">
              <a:rPr lang="en-US" smtClean="0"/>
              <a:t>‹#›</a:t>
            </a:fld>
            <a:endParaRPr lang="en-US"/>
          </a:p>
        </p:txBody>
      </p:sp>
    </p:spTree>
    <p:extLst>
      <p:ext uri="{BB962C8B-B14F-4D97-AF65-F5344CB8AC3E}">
        <p14:creationId xmlns:p14="http://schemas.microsoft.com/office/powerpoint/2010/main" val="3237604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40E15A6-763F-4CA0-B822-E90430179C52}" type="datetimeFigureOut">
              <a:rPr lang="en-US" smtClean="0"/>
              <a:t>5/8/2023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07E826-FC2B-458A-A5BC-3BAE4477DDC6}" type="slidenum">
              <a:rPr lang="en-US" smtClean="0"/>
              <a:t>‹#›</a:t>
            </a:fld>
            <a:endParaRPr lang="en-US"/>
          </a:p>
        </p:txBody>
      </p:sp>
    </p:spTree>
    <p:extLst>
      <p:ext uri="{BB962C8B-B14F-4D97-AF65-F5344CB8AC3E}">
        <p14:creationId xmlns:p14="http://schemas.microsoft.com/office/powerpoint/2010/main" val="4282734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40E15A6-763F-4CA0-B822-E90430179C52}" type="datetimeFigureOut">
              <a:rPr lang="en-US" smtClean="0"/>
              <a:t>5/8/2023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07E826-FC2B-458A-A5BC-3BAE4477DDC6}" type="slidenum">
              <a:rPr lang="en-US" smtClean="0"/>
              <a:t>‹#›</a:t>
            </a:fld>
            <a:endParaRPr lang="en-US"/>
          </a:p>
        </p:txBody>
      </p:sp>
    </p:spTree>
    <p:extLst>
      <p:ext uri="{BB962C8B-B14F-4D97-AF65-F5344CB8AC3E}">
        <p14:creationId xmlns:p14="http://schemas.microsoft.com/office/powerpoint/2010/main" val="2979119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0E15A6-763F-4CA0-B822-E90430179C52}" type="datetimeFigureOut">
              <a:rPr lang="en-US" smtClean="0"/>
              <a:t>5/8/2023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07E826-FC2B-458A-A5BC-3BAE4477DDC6}" type="slidenum">
              <a:rPr lang="en-US" smtClean="0"/>
              <a:t>‹#›</a:t>
            </a:fld>
            <a:endParaRPr lang="en-US"/>
          </a:p>
        </p:txBody>
      </p:sp>
    </p:spTree>
    <p:extLst>
      <p:ext uri="{BB962C8B-B14F-4D97-AF65-F5344CB8AC3E}">
        <p14:creationId xmlns:p14="http://schemas.microsoft.com/office/powerpoint/2010/main" val="380249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40E15A6-763F-4CA0-B822-E90430179C52}" type="datetimeFigureOut">
              <a:rPr lang="en-US" smtClean="0"/>
              <a:t>5/8/2023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07E826-FC2B-458A-A5BC-3BAE4477DDC6}" type="slidenum">
              <a:rPr lang="en-US" smtClean="0"/>
              <a:t>‹#›</a:t>
            </a:fld>
            <a:endParaRPr lang="en-US"/>
          </a:p>
        </p:txBody>
      </p:sp>
    </p:spTree>
    <p:extLst>
      <p:ext uri="{BB962C8B-B14F-4D97-AF65-F5344CB8AC3E}">
        <p14:creationId xmlns:p14="http://schemas.microsoft.com/office/powerpoint/2010/main" val="1681389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40E15A6-763F-4CA0-B822-E90430179C52}" type="datetimeFigureOut">
              <a:rPr lang="en-US" smtClean="0"/>
              <a:t>5/8/2023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07E826-FC2B-458A-A5BC-3BAE4477DDC6}" type="slidenum">
              <a:rPr lang="en-US" smtClean="0"/>
              <a:t>‹#›</a:t>
            </a:fld>
            <a:endParaRPr lang="en-US"/>
          </a:p>
        </p:txBody>
      </p:sp>
    </p:spTree>
    <p:extLst>
      <p:ext uri="{BB962C8B-B14F-4D97-AF65-F5344CB8AC3E}">
        <p14:creationId xmlns:p14="http://schemas.microsoft.com/office/powerpoint/2010/main" val="791790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40E15A6-763F-4CA0-B822-E90430179C52}" type="datetimeFigureOut">
              <a:rPr lang="en-US" smtClean="0"/>
              <a:t>5/8/2023</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1107E826-FC2B-458A-A5BC-3BAE4477DDC6}" type="slidenum">
              <a:rPr lang="en-US" smtClean="0"/>
              <a:t>‹#›</a:t>
            </a:fld>
            <a:endParaRPr lang="en-US"/>
          </a:p>
        </p:txBody>
      </p:sp>
    </p:spTree>
    <p:extLst>
      <p:ext uri="{BB962C8B-B14F-4D97-AF65-F5344CB8AC3E}">
        <p14:creationId xmlns:p14="http://schemas.microsoft.com/office/powerpoint/2010/main" val="4944127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a:blip r:embed="rId2">
            <a:extLst>
              <a:ext uri="{28A0092B-C50C-407E-A947-70E740481C1C}">
                <a14:useLocalDpi xmlns:a14="http://schemas.microsoft.com/office/drawing/2010/main" val="0"/>
              </a:ext>
            </a:extLst>
          </a:blip>
          <a:srcRect/>
          <a:stretch/>
        </p:blipFill>
        <p:spPr>
          <a:xfrm>
            <a:off x="2823883" y="1217698"/>
            <a:ext cx="1234673" cy="1234673"/>
          </a:xfrm>
          <a:prstGeom prst="rect">
            <a:avLst/>
          </a:prstGeom>
        </p:spPr>
      </p:pic>
      <p:sp>
        <p:nvSpPr>
          <p:cNvPr id="8" name="Rectangle 7"/>
          <p:cNvSpPr/>
          <p:nvPr/>
        </p:nvSpPr>
        <p:spPr>
          <a:xfrm>
            <a:off x="410546" y="148886"/>
            <a:ext cx="5999584" cy="1096519"/>
          </a:xfrm>
          <a:prstGeom prst="rect">
            <a:avLst/>
          </a:prstGeom>
        </p:spPr>
        <p:txBody>
          <a:bodyPr wrap="square">
            <a:spAutoFit/>
          </a:bodyPr>
          <a:lstStyle/>
          <a:p>
            <a:pPr algn="ct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MARINE CORPS</a:t>
            </a: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EQUAL OPPORTUNITY PROGRAM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p:cNvSpPr/>
          <p:nvPr/>
        </p:nvSpPr>
        <p:spPr>
          <a:xfrm>
            <a:off x="158620" y="149290"/>
            <a:ext cx="6503437" cy="8854751"/>
          </a:xfrm>
          <a:prstGeom prst="rect">
            <a:avLst/>
          </a:prstGeom>
          <a:noFill/>
          <a:ln w="762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a:highlight>
                <a:srgbClr val="0000FF"/>
              </a:highlight>
              <a:cs typeface="Calibri"/>
            </a:endParaRPr>
          </a:p>
        </p:txBody>
      </p:sp>
      <p:sp>
        <p:nvSpPr>
          <p:cNvPr id="10" name="TextBox 9"/>
          <p:cNvSpPr txBox="1"/>
          <p:nvPr/>
        </p:nvSpPr>
        <p:spPr>
          <a:xfrm>
            <a:off x="2105608" y="5755818"/>
            <a:ext cx="2590800" cy="1107996"/>
          </a:xfrm>
          <a:prstGeom prst="rect">
            <a:avLst/>
          </a:prstGeom>
          <a:noFill/>
        </p:spPr>
        <p:txBody>
          <a:bodyPr wrap="square" rtlCol="0">
            <a:spAutoFit/>
          </a:bodyPr>
          <a:lstStyle/>
          <a:p>
            <a:pPr algn="ctr"/>
            <a:r>
              <a:rPr lang="en-US" sz="1100" dirty="0"/>
              <a:t>EQUAL OPPORTUNITY REPRESENTATIVE</a:t>
            </a:r>
          </a:p>
          <a:p>
            <a:pPr algn="ctr"/>
            <a:r>
              <a:rPr lang="en-US" sz="1100" dirty="0"/>
              <a:t>2D BATTALION 6TH MARINES</a:t>
            </a:r>
          </a:p>
          <a:p>
            <a:pPr algn="ctr"/>
            <a:r>
              <a:rPr lang="en-US" sz="1100" dirty="0"/>
              <a:t>2NDLT JUSTIN J. GREENBERG</a:t>
            </a:r>
          </a:p>
          <a:p>
            <a:pPr algn="ctr"/>
            <a:r>
              <a:rPr lang="en-US" sz="1100" dirty="0"/>
              <a:t>CELL: (201) 450-5417</a:t>
            </a:r>
          </a:p>
          <a:p>
            <a:pPr algn="ctr"/>
            <a:r>
              <a:rPr lang="en-US" sz="1100" dirty="0"/>
              <a:t>JUSTIN.GREENBERG@USMC.MIL</a:t>
            </a:r>
          </a:p>
          <a:p>
            <a:pPr algn="ctr"/>
            <a:r>
              <a:rPr lang="en-US" sz="1100" dirty="0"/>
              <a:t>HP213, ROOM 148</a:t>
            </a:r>
          </a:p>
        </p:txBody>
      </p:sp>
      <p:sp>
        <p:nvSpPr>
          <p:cNvPr id="12" name="TextBox 11"/>
          <p:cNvSpPr txBox="1"/>
          <p:nvPr/>
        </p:nvSpPr>
        <p:spPr>
          <a:xfrm>
            <a:off x="233265" y="6820434"/>
            <a:ext cx="6335486" cy="1938992"/>
          </a:xfrm>
          <a:prstGeom prst="rect">
            <a:avLst/>
          </a:prstGeom>
          <a:noFill/>
        </p:spPr>
        <p:txBody>
          <a:bodyPr wrap="square" rtlCol="0">
            <a:spAutoFit/>
          </a:bodyPr>
          <a:lstStyle/>
          <a:p>
            <a:pPr algn="ctr"/>
            <a:r>
              <a:rPr lang="en-US" sz="1200" dirty="0"/>
              <a:t>All Marines seeking advice/guidance or those seeking to file a complaint of Prohibited Activities and Conduct to include </a:t>
            </a:r>
            <a:r>
              <a:rPr lang="en-US" sz="1200" b="1" dirty="0"/>
              <a:t>ABUSE (HAZING, BULLYING, OSTRACISM, RETALIATION), HARASSMENT (to include SEXUAL HARASSMENT), WRONGFUL DISTRIBUTION OF INTIMATE IMAGES, DISSIDENT AND PROTEST ACTIVITY (including SUPREMACIST ACTIVITY), or UNLAWFUL DISCRIMINATION based on</a:t>
            </a:r>
            <a:r>
              <a:rPr lang="en-US" sz="1200" dirty="0"/>
              <a:t> </a:t>
            </a:r>
            <a:r>
              <a:rPr lang="en-US" sz="1200" b="1" dirty="0"/>
              <a:t>RACE, COLOR, SEX (to include SEXUAL IDENTITY), RELIGION, NATIONAL ORIGIN, AND SEXUAL ORIENTATION </a:t>
            </a:r>
            <a:r>
              <a:rPr lang="en-US" sz="1200" dirty="0"/>
              <a:t>can do so with your unit EOR or EOA.</a:t>
            </a:r>
          </a:p>
          <a:p>
            <a:pPr algn="ctr"/>
            <a:r>
              <a:rPr lang="en-US" sz="1200" dirty="0"/>
              <a:t> </a:t>
            </a:r>
          </a:p>
          <a:p>
            <a:pPr algn="ctr"/>
            <a:r>
              <a:rPr lang="en-US" sz="1200" dirty="0"/>
              <a:t>The EOR is the primary source to provide advice and guidance to Marines seeking assistance.  The chain of command is the primary and preferred channel to identify, process, and resolve complaints.</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164124" y="2563489"/>
            <a:ext cx="2554193" cy="3192127"/>
          </a:xfrm>
          <a:prstGeom prst="rect">
            <a:avLst/>
          </a:prstGeom>
        </p:spPr>
      </p:pic>
    </p:spTree>
    <p:extLst>
      <p:ext uri="{BB962C8B-B14F-4D97-AF65-F5344CB8AC3E}">
        <p14:creationId xmlns:p14="http://schemas.microsoft.com/office/powerpoint/2010/main" val="11901712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494DC29ADF8314E8000B7B09D888CAF" ma:contentTypeVersion="4" ma:contentTypeDescription="Create a new document." ma:contentTypeScope="" ma:versionID="8446cf3d67b0214cef231c4fe003cd55">
  <xsd:schema xmlns:xsd="http://www.w3.org/2001/XMLSchema" xmlns:xs="http://www.w3.org/2001/XMLSchema" xmlns:p="http://schemas.microsoft.com/office/2006/metadata/properties" xmlns:ns2="a64a89c4-e993-46a6-96d6-3f810e890c49" targetNamespace="http://schemas.microsoft.com/office/2006/metadata/properties" ma:root="true" ma:fieldsID="12e6c8fc55d52479c46a967e09384aa1" ns2:_="">
    <xsd:import namespace="a64a89c4-e993-46a6-96d6-3f810e890c4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4a89c4-e993-46a6-96d6-3f810e890c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8C8A8B-C757-4343-99E2-42AEB9F8F63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BD74354-46D1-4BB0-A25D-AC9D6962E0D1}">
  <ds:schemaRefs>
    <ds:schemaRef ds:uri="http://schemas.microsoft.com/sharepoint/v3/contenttype/forms"/>
  </ds:schemaRefs>
</ds:datastoreItem>
</file>

<file path=customXml/itemProps3.xml><?xml version="1.0" encoding="utf-8"?>
<ds:datastoreItem xmlns:ds="http://schemas.openxmlformats.org/officeDocument/2006/customXml" ds:itemID="{9D6C8B0D-5C14-488C-855A-6E2C5FA2C0A1}">
  <ds:schemaRefs>
    <ds:schemaRef ds:uri="a64a89c4-e993-46a6-96d6-3f810e890c4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115</TotalTime>
  <Words>156</Words>
  <Application>Microsoft Office PowerPoint</Application>
  <PresentationFormat>Letter Paper (8.5x11 in)</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USMC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Covarrubias GySgt Jose G</dc:creator>
  <cp:lastModifiedBy>Greenberg 2ndLt Justin J</cp:lastModifiedBy>
  <cp:revision>4</cp:revision>
  <dcterms:created xsi:type="dcterms:W3CDTF">2019-10-03T13:23:16Z</dcterms:created>
  <dcterms:modified xsi:type="dcterms:W3CDTF">2023-05-08T13:53:48Z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0x0101003494DC29ADF8314E8000B7B09D888CAF</vt:lpwstr>
  </property>
</Properties>
</file>